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1710" y="-214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10_ΕΡΓΑΛΕΙΟΘΗΚΕΣ\ΕΡΓΑΛΕΙΟΘΗΚΗ_ΑΝΤΑΓΩΝ\14.ΥΠΟΧΡΕΩΣΕΙΣ_ΔΗΜΟΣΙΟΤΗΤΑΣ\ergaliantagsafisaΕΠΕΝΔ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0691813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26/1/2022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82204" y="4752950"/>
            <a:ext cx="914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ΗΛΕΙΑΚΗ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ΕΛΑΙΟΥΡΓΙΑ Α.Ε. που εδρεύει στην περιφέρεια ΔΥΤΙΚΗΣ ΕΛΛΑΔΑΣ εντάχθηκε στη δράση «Εργαλειοθήκη Ανταγωνιστικότητας»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 βελτίωση της ανταγωνιστικότητας των μικρών και πολύ μικρών επιχειρήσεων, επενδύοντας στον παραγωγικό εκσυγχρονισμό τους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την υιοθέτηση συστημάτων τυποποίησης &amp; πιστοποίησης, καθώς και σε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ψηφιακή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200.000€ εκ των οποίων η δημόσια δαπάνη ανέρχεται σε 130.000 €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337126"/>
            <a:ext cx="921702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195</Words>
  <Application>Microsoft Office PowerPoint</Application>
  <PresentationFormat>Προσαρμογή</PresentationFormat>
  <Paragraphs>17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Katerina Mperouka</cp:lastModifiedBy>
  <cp:revision>45</cp:revision>
  <dcterms:created xsi:type="dcterms:W3CDTF">2018-02-13T12:16:57Z</dcterms:created>
  <dcterms:modified xsi:type="dcterms:W3CDTF">2022-01-26T09:38:51Z</dcterms:modified>
</cp:coreProperties>
</file>