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684" y="-2718"/>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26/1/2022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5088"/>
            <a:ext cx="10753725" cy="1506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26/1/2022</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ILIAKI ELEOURGIA S.A.</a:t>
            </a:r>
            <a:r>
              <a:rPr lang="el-GR" sz="1200" dirty="0">
                <a:solidFill>
                  <a:srgbClr val="002060"/>
                </a:solidFill>
                <a:latin typeface="Verdana" pitchFamily="34" charset="0"/>
                <a:ea typeface="Verdana" pitchFamily="34" charset="0"/>
                <a:cs typeface="Verdana" pitchFamily="34" charset="0"/>
              </a:rPr>
              <a:t> </a:t>
            </a:r>
            <a:r>
              <a:rPr lang="en-US" sz="1200" dirty="0">
                <a:solidFill>
                  <a:srgbClr val="002060"/>
                </a:solidFill>
                <a:latin typeface="Verdana" pitchFamily="34" charset="0"/>
                <a:ea typeface="Verdana" pitchFamily="34" charset="0"/>
                <a:cs typeface="Verdana" pitchFamily="34" charset="0"/>
              </a:rPr>
              <a:t>based in  Western Greece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a:t>
            </a:r>
            <a:r>
              <a:rPr lang="el-GR" sz="1200" dirty="0">
                <a:solidFill>
                  <a:srgbClr val="002060"/>
                </a:solidFill>
                <a:latin typeface="Verdana" pitchFamily="34" charset="0"/>
                <a:ea typeface="Verdana" pitchFamily="34" charset="0"/>
                <a:cs typeface="Verdana" pitchFamily="34" charset="0"/>
              </a:rPr>
              <a:t>200.000</a:t>
            </a:r>
            <a:r>
              <a:rPr lang="en-US" sz="1200" dirty="0">
                <a:solidFill>
                  <a:srgbClr val="002060"/>
                </a:solidFill>
                <a:latin typeface="Verdana" pitchFamily="34" charset="0"/>
                <a:ea typeface="Verdana" pitchFamily="34" charset="0"/>
                <a:cs typeface="Verdana" pitchFamily="34" charset="0"/>
              </a:rPr>
              <a:t> € out of which </a:t>
            </a:r>
            <a:r>
              <a:rPr lang="el-GR" sz="1200" dirty="0">
                <a:solidFill>
                  <a:srgbClr val="002060"/>
                </a:solidFill>
                <a:latin typeface="Verdana" pitchFamily="34" charset="0"/>
                <a:ea typeface="Verdana" pitchFamily="34" charset="0"/>
                <a:cs typeface="Verdana" pitchFamily="34" charset="0"/>
              </a:rPr>
              <a:t>130.000</a:t>
            </a:r>
            <a:r>
              <a:rPr lang="en-US" sz="1200" dirty="0">
                <a:solidFill>
                  <a:srgbClr val="002060"/>
                </a:solidFill>
                <a:latin typeface="Verdana" pitchFamily="34" charset="0"/>
                <a:ea typeface="Verdana" pitchFamily="34" charset="0"/>
                <a:cs typeface="Verdana" pitchFamily="34" charset="0"/>
              </a:rPr>
              <a:t> €  is public expenditure.  The Action is co-financed by Greece and the European Union - European Regional Development Fund.</a:t>
            </a:r>
          </a:p>
        </p:txBody>
      </p:sp>
      <p:sp>
        <p:nvSpPr>
          <p:cNvPr id="6" name="5 - TextBox"/>
          <p:cNvSpPr txBox="1"/>
          <p:nvPr/>
        </p:nvSpPr>
        <p:spPr>
          <a:xfrm>
            <a:off x="810196" y="6337126"/>
            <a:ext cx="9217024" cy="4154984"/>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a:t>
            </a:r>
            <a:r>
              <a:rPr lang="en-US" sz="1200">
                <a:solidFill>
                  <a:srgbClr val="002060"/>
                </a:solidFill>
                <a:latin typeface="Verdana" pitchFamily="34" charset="0"/>
                <a:ea typeface="Verdana" pitchFamily="34" charset="0"/>
                <a:cs typeface="Verdana" pitchFamily="34" charset="0"/>
              </a:rPr>
              <a:t>of jobs</a:t>
            </a:r>
            <a:endParaRPr lang="en-US" sz="1200" dirty="0">
              <a:solidFill>
                <a:srgbClr val="002060"/>
              </a:solidFill>
              <a:latin typeface="Verdana" pitchFamily="34" charset="0"/>
              <a:ea typeface="Verdana" pitchFamily="34" charset="0"/>
              <a:cs typeface="Verdana" pitchFamily="34" charset="0"/>
            </a:endParaRPr>
          </a:p>
          <a:p>
            <a:pPr lvl="0">
              <a:lnSpc>
                <a:spcPct val="150000"/>
              </a:lnSpc>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206</Words>
  <Application>Microsoft Office PowerPoint</Application>
  <PresentationFormat>Προσαρμογή</PresentationFormat>
  <Paragraphs>18</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Katerina Mperouka</cp:lastModifiedBy>
  <cp:revision>55</cp:revision>
  <dcterms:created xsi:type="dcterms:W3CDTF">2018-02-13T12:16:57Z</dcterms:created>
  <dcterms:modified xsi:type="dcterms:W3CDTF">2022-01-26T09:23:31Z</dcterms:modified>
</cp:coreProperties>
</file>